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1509" r:id="rId7"/>
    <p:sldId id="1510" r:id="rId8"/>
    <p:sldId id="1511" r:id="rId9"/>
    <p:sldId id="1512" r:id="rId10"/>
    <p:sldId id="1513" r:id="rId11"/>
    <p:sldId id="1514" r:id="rId12"/>
    <p:sldId id="1515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511FFE-93AC-4D96-9F2F-EE2E88871134}" v="26" dt="2026-08-21T13:22:55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8"/>
  </p:normalViewPr>
  <p:slideViewPr>
    <p:cSldViewPr snapToGrid="0">
      <p:cViewPr>
        <p:scale>
          <a:sx n="85" d="100"/>
          <a:sy n="85" d="100"/>
        </p:scale>
        <p:origin x="10" y="-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ncess Otigba" userId="2cf5c1a7-839e-45a0-9d85-a28f10fd5031" providerId="ADAL" clId="{BFC8D05D-914C-469E-BC46-35CB3BE9322E}"/>
    <pc:docChg chg="undo custSel addSld delSld modSld">
      <pc:chgData name="Princess Otigba" userId="2cf5c1a7-839e-45a0-9d85-a28f10fd5031" providerId="ADAL" clId="{BFC8D05D-914C-469E-BC46-35CB3BE9322E}" dt="2026-08-21T13:29:55.863" v="1094" actId="14100"/>
      <pc:docMkLst>
        <pc:docMk/>
      </pc:docMkLst>
      <pc:sldChg chg="modSp mod">
        <pc:chgData name="Princess Otigba" userId="2cf5c1a7-839e-45a0-9d85-a28f10fd5031" providerId="ADAL" clId="{BFC8D05D-914C-469E-BC46-35CB3BE9322E}" dt="2026-08-21T13:27:33.589" v="1077" actId="207"/>
        <pc:sldMkLst>
          <pc:docMk/>
          <pc:sldMk cId="3069965530" sldId="256"/>
        </pc:sldMkLst>
        <pc:spChg chg="mod">
          <ac:chgData name="Princess Otigba" userId="2cf5c1a7-839e-45a0-9d85-a28f10fd5031" providerId="ADAL" clId="{BFC8D05D-914C-469E-BC46-35CB3BE9322E}" dt="2026-08-21T13:27:33.589" v="1077" actId="207"/>
          <ac:spMkLst>
            <pc:docMk/>
            <pc:sldMk cId="3069965530" sldId="256"/>
            <ac:spMk id="5" creationId="{02FA3257-663D-61CE-A5D5-22B53DB71488}"/>
          </ac:spMkLst>
        </pc:spChg>
      </pc:sldChg>
      <pc:sldChg chg="addSp modSp mod modMedia modClrScheme chgLayout">
        <pc:chgData name="Princess Otigba" userId="2cf5c1a7-839e-45a0-9d85-a28f10fd5031" providerId="ADAL" clId="{BFC8D05D-914C-469E-BC46-35CB3BE9322E}" dt="2026-08-21T11:18:22.130" v="521" actId="26606"/>
        <pc:sldMkLst>
          <pc:docMk/>
          <pc:sldMk cId="4216523365" sldId="257"/>
        </pc:sldMkLst>
        <pc:spChg chg="mod">
          <ac:chgData name="Princess Otigba" userId="2cf5c1a7-839e-45a0-9d85-a28f10fd5031" providerId="ADAL" clId="{BFC8D05D-914C-469E-BC46-35CB3BE9322E}" dt="2026-08-21T11:18:22.130" v="521" actId="26606"/>
          <ac:spMkLst>
            <pc:docMk/>
            <pc:sldMk cId="4216523365" sldId="257"/>
            <ac:spMk id="2" creationId="{93B255C6-1E2E-E4BD-2E9F-B3321C22A292}"/>
          </ac:spMkLst>
        </pc:spChg>
        <pc:spChg chg="mod">
          <ac:chgData name="Princess Otigba" userId="2cf5c1a7-839e-45a0-9d85-a28f10fd5031" providerId="ADAL" clId="{BFC8D05D-914C-469E-BC46-35CB3BE9322E}" dt="2026-08-21T11:18:22.130" v="521" actId="26606"/>
          <ac:spMkLst>
            <pc:docMk/>
            <pc:sldMk cId="4216523365" sldId="257"/>
            <ac:spMk id="3" creationId="{432C04E6-B771-F1FA-85F4-B7984DE55A8E}"/>
          </ac:spMkLst>
        </pc:spChg>
        <pc:picChg chg="add mod ord">
          <ac:chgData name="Princess Otigba" userId="2cf5c1a7-839e-45a0-9d85-a28f10fd5031" providerId="ADAL" clId="{BFC8D05D-914C-469E-BC46-35CB3BE9322E}" dt="2026-08-21T11:18:22.130" v="521" actId="26606"/>
          <ac:picMkLst>
            <pc:docMk/>
            <pc:sldMk cId="4216523365" sldId="257"/>
            <ac:picMk id="5" creationId="{F65DD6A2-8371-B068-AA23-B2ED70A04233}"/>
          </ac:picMkLst>
        </pc:picChg>
      </pc:sldChg>
      <pc:sldChg chg="del">
        <pc:chgData name="Princess Otigba" userId="2cf5c1a7-839e-45a0-9d85-a28f10fd5031" providerId="ADAL" clId="{BFC8D05D-914C-469E-BC46-35CB3BE9322E}" dt="2026-08-21T11:01:51.046" v="415" actId="2696"/>
        <pc:sldMkLst>
          <pc:docMk/>
          <pc:sldMk cId="4198690590" sldId="260"/>
        </pc:sldMkLst>
      </pc:sldChg>
      <pc:sldChg chg="del">
        <pc:chgData name="Princess Otigba" userId="2cf5c1a7-839e-45a0-9d85-a28f10fd5031" providerId="ADAL" clId="{BFC8D05D-914C-469E-BC46-35CB3BE9322E}" dt="2026-08-21T11:02:01.143" v="418" actId="2696"/>
        <pc:sldMkLst>
          <pc:docMk/>
          <pc:sldMk cId="1941379388" sldId="263"/>
        </pc:sldMkLst>
      </pc:sldChg>
      <pc:sldChg chg="del">
        <pc:chgData name="Princess Otigba" userId="2cf5c1a7-839e-45a0-9d85-a28f10fd5031" providerId="ADAL" clId="{BFC8D05D-914C-469E-BC46-35CB3BE9322E}" dt="2026-08-21T11:02:10.109" v="421" actId="2696"/>
        <pc:sldMkLst>
          <pc:docMk/>
          <pc:sldMk cId="3599844030" sldId="265"/>
        </pc:sldMkLst>
      </pc:sldChg>
      <pc:sldChg chg="del">
        <pc:chgData name="Princess Otigba" userId="2cf5c1a7-839e-45a0-9d85-a28f10fd5031" providerId="ADAL" clId="{BFC8D05D-914C-469E-BC46-35CB3BE9322E}" dt="2026-08-21T11:02:14.281" v="422" actId="2696"/>
        <pc:sldMkLst>
          <pc:docMk/>
          <pc:sldMk cId="3947552595" sldId="266"/>
        </pc:sldMkLst>
      </pc:sldChg>
      <pc:sldChg chg="addSp delSp modSp mod modClrScheme chgLayout">
        <pc:chgData name="Princess Otigba" userId="2cf5c1a7-839e-45a0-9d85-a28f10fd5031" providerId="ADAL" clId="{BFC8D05D-914C-469E-BC46-35CB3BE9322E}" dt="2026-08-21T13:29:55.863" v="1094" actId="14100"/>
        <pc:sldMkLst>
          <pc:docMk/>
          <pc:sldMk cId="2999686948" sldId="267"/>
        </pc:sldMkLst>
        <pc:spChg chg="del mod">
          <ac:chgData name="Princess Otigba" userId="2cf5c1a7-839e-45a0-9d85-a28f10fd5031" providerId="ADAL" clId="{BFC8D05D-914C-469E-BC46-35CB3BE9322E}" dt="2026-08-21T13:28:48.251" v="1082" actId="26606"/>
          <ac:spMkLst>
            <pc:docMk/>
            <pc:sldMk cId="2999686948" sldId="267"/>
            <ac:spMk id="2" creationId="{E4A209B1-CECE-7466-7044-9D73619E56A1}"/>
          </ac:spMkLst>
        </pc:spChg>
        <pc:spChg chg="del mod">
          <ac:chgData name="Princess Otigba" userId="2cf5c1a7-839e-45a0-9d85-a28f10fd5031" providerId="ADAL" clId="{BFC8D05D-914C-469E-BC46-35CB3BE9322E}" dt="2026-08-21T13:28:48.251" v="1082" actId="26606"/>
          <ac:spMkLst>
            <pc:docMk/>
            <pc:sldMk cId="2999686948" sldId="267"/>
            <ac:spMk id="3" creationId="{0D66681B-5E1B-BD2B-6960-3B46EFE83A39}"/>
          </ac:spMkLst>
        </pc:spChg>
        <pc:spChg chg="add del mod">
          <ac:chgData name="Princess Otigba" userId="2cf5c1a7-839e-45a0-9d85-a28f10fd5031" providerId="ADAL" clId="{BFC8D05D-914C-469E-BC46-35CB3BE9322E}" dt="2026-08-21T13:28:27.690" v="1081" actId="22"/>
          <ac:spMkLst>
            <pc:docMk/>
            <pc:sldMk cId="2999686948" sldId="267"/>
            <ac:spMk id="5" creationId="{15E8FF1E-B037-FB63-9373-4CE2C4C9D4C7}"/>
          </ac:spMkLst>
        </pc:spChg>
        <pc:spChg chg="add del mod">
          <ac:chgData name="Princess Otigba" userId="2cf5c1a7-839e-45a0-9d85-a28f10fd5031" providerId="ADAL" clId="{BFC8D05D-914C-469E-BC46-35CB3BE9322E}" dt="2026-08-21T13:29:38.450" v="1090" actId="26606"/>
          <ac:spMkLst>
            <pc:docMk/>
            <pc:sldMk cId="2999686948" sldId="267"/>
            <ac:spMk id="10" creationId="{83079034-C0AA-7DCB-F228-83A154231DE5}"/>
          </ac:spMkLst>
        </pc:spChg>
        <pc:spChg chg="add del mod">
          <ac:chgData name="Princess Otigba" userId="2cf5c1a7-839e-45a0-9d85-a28f10fd5031" providerId="ADAL" clId="{BFC8D05D-914C-469E-BC46-35CB3BE9322E}" dt="2026-08-21T13:29:38.450" v="1090" actId="26606"/>
          <ac:spMkLst>
            <pc:docMk/>
            <pc:sldMk cId="2999686948" sldId="267"/>
            <ac:spMk id="11" creationId="{A5E95030-2AD9-14BC-5D3B-39FECE0A4740}"/>
          </ac:spMkLst>
        </pc:spChg>
        <pc:spChg chg="add del mod">
          <ac:chgData name="Princess Otigba" userId="2cf5c1a7-839e-45a0-9d85-a28f10fd5031" providerId="ADAL" clId="{BFC8D05D-914C-469E-BC46-35CB3BE9322E}" dt="2026-08-21T13:29:02.651" v="1084" actId="26606"/>
          <ac:spMkLst>
            <pc:docMk/>
            <pc:sldMk cId="2999686948" sldId="267"/>
            <ac:spMk id="13" creationId="{F52733CB-DD28-C820-22B6-67F02537889E}"/>
          </ac:spMkLst>
        </pc:spChg>
        <pc:spChg chg="add del mod">
          <ac:chgData name="Princess Otigba" userId="2cf5c1a7-839e-45a0-9d85-a28f10fd5031" providerId="ADAL" clId="{BFC8D05D-914C-469E-BC46-35CB3BE9322E}" dt="2026-08-21T13:29:02.651" v="1084" actId="26606"/>
          <ac:spMkLst>
            <pc:docMk/>
            <pc:sldMk cId="2999686948" sldId="267"/>
            <ac:spMk id="15" creationId="{C329D0C6-3A24-0741-DFDB-74E1480EEF28}"/>
          </ac:spMkLst>
        </pc:spChg>
        <pc:spChg chg="add del">
          <ac:chgData name="Princess Otigba" userId="2cf5c1a7-839e-45a0-9d85-a28f10fd5031" providerId="ADAL" clId="{BFC8D05D-914C-469E-BC46-35CB3BE9322E}" dt="2026-08-21T13:29:16.106" v="1086" actId="26606"/>
          <ac:spMkLst>
            <pc:docMk/>
            <pc:sldMk cId="2999686948" sldId="267"/>
            <ac:spMk id="20" creationId="{4E699D59-5A58-A424-2888-3A62FDE1678B}"/>
          </ac:spMkLst>
        </pc:spChg>
        <pc:spChg chg="add del">
          <ac:chgData name="Princess Otigba" userId="2cf5c1a7-839e-45a0-9d85-a28f10fd5031" providerId="ADAL" clId="{BFC8D05D-914C-469E-BC46-35CB3BE9322E}" dt="2026-08-21T13:29:16.106" v="1086" actId="26606"/>
          <ac:spMkLst>
            <pc:docMk/>
            <pc:sldMk cId="2999686948" sldId="267"/>
            <ac:spMk id="22" creationId="{58D551E3-4A9B-6380-DD59-CBCA022441EE}"/>
          </ac:spMkLst>
        </pc:spChg>
        <pc:picChg chg="del">
          <ac:chgData name="Princess Otigba" userId="2cf5c1a7-839e-45a0-9d85-a28f10fd5031" providerId="ADAL" clId="{BFC8D05D-914C-469E-BC46-35CB3BE9322E}" dt="2026-08-21T13:28:18.093" v="1078" actId="478"/>
          <ac:picMkLst>
            <pc:docMk/>
            <pc:sldMk cId="2999686948" sldId="267"/>
            <ac:picMk id="6" creationId="{7D071976-9DDA-8EF5-F9B4-1BE7497CC16D}"/>
          </ac:picMkLst>
        </pc:picChg>
        <pc:picChg chg="add mod ord">
          <ac:chgData name="Princess Otigba" userId="2cf5c1a7-839e-45a0-9d85-a28f10fd5031" providerId="ADAL" clId="{BFC8D05D-914C-469E-BC46-35CB3BE9322E}" dt="2026-08-21T13:29:55.863" v="1094" actId="14100"/>
          <ac:picMkLst>
            <pc:docMk/>
            <pc:sldMk cId="2999686948" sldId="267"/>
            <ac:picMk id="8" creationId="{3C8ABD80-9771-9379-FA0E-FD25A4346754}"/>
          </ac:picMkLst>
        </pc:picChg>
      </pc:sldChg>
      <pc:sldChg chg="modSp mod">
        <pc:chgData name="Princess Otigba" userId="2cf5c1a7-839e-45a0-9d85-a28f10fd5031" providerId="ADAL" clId="{BFC8D05D-914C-469E-BC46-35CB3BE9322E}" dt="2026-08-21T13:26:47.618" v="1076" actId="20577"/>
        <pc:sldMkLst>
          <pc:docMk/>
          <pc:sldMk cId="2651058474" sldId="268"/>
        </pc:sldMkLst>
        <pc:spChg chg="mod">
          <ac:chgData name="Princess Otigba" userId="2cf5c1a7-839e-45a0-9d85-a28f10fd5031" providerId="ADAL" clId="{BFC8D05D-914C-469E-BC46-35CB3BE9322E}" dt="2026-08-21T13:23:26.376" v="847" actId="1076"/>
          <ac:spMkLst>
            <pc:docMk/>
            <pc:sldMk cId="2651058474" sldId="268"/>
            <ac:spMk id="4" creationId="{3E2F8EAF-D9DE-9FD3-ED83-7032E7D7FC06}"/>
          </ac:spMkLst>
        </pc:spChg>
        <pc:spChg chg="mod">
          <ac:chgData name="Princess Otigba" userId="2cf5c1a7-839e-45a0-9d85-a28f10fd5031" providerId="ADAL" clId="{BFC8D05D-914C-469E-BC46-35CB3BE9322E}" dt="2026-08-21T13:26:47.618" v="1076" actId="20577"/>
          <ac:spMkLst>
            <pc:docMk/>
            <pc:sldMk cId="2651058474" sldId="268"/>
            <ac:spMk id="5" creationId="{0EA6679F-0290-515C-BB0F-947C10AC81E4}"/>
          </ac:spMkLst>
        </pc:spChg>
      </pc:sldChg>
      <pc:sldChg chg="addSp delSp modSp mod modClrScheme chgLayout">
        <pc:chgData name="Princess Otigba" userId="2cf5c1a7-839e-45a0-9d85-a28f10fd5031" providerId="ADAL" clId="{BFC8D05D-914C-469E-BC46-35CB3BE9322E}" dt="2026-08-21T11:05:10.471" v="465" actId="20577"/>
        <pc:sldMkLst>
          <pc:docMk/>
          <pc:sldMk cId="3313450045" sldId="1509"/>
        </pc:sldMkLst>
        <pc:spChg chg="mod">
          <ac:chgData name="Princess Otigba" userId="2cf5c1a7-839e-45a0-9d85-a28f10fd5031" providerId="ADAL" clId="{BFC8D05D-914C-469E-BC46-35CB3BE9322E}" dt="2026-08-21T10:59:44.706" v="413" actId="26606"/>
          <ac:spMkLst>
            <pc:docMk/>
            <pc:sldMk cId="3313450045" sldId="1509"/>
            <ac:spMk id="2" creationId="{8AA144A5-0283-F980-85F3-EE51746FC4CD}"/>
          </ac:spMkLst>
        </pc:spChg>
        <pc:spChg chg="mod">
          <ac:chgData name="Princess Otigba" userId="2cf5c1a7-839e-45a0-9d85-a28f10fd5031" providerId="ADAL" clId="{BFC8D05D-914C-469E-BC46-35CB3BE9322E}" dt="2026-08-21T11:05:10.471" v="465" actId="20577"/>
          <ac:spMkLst>
            <pc:docMk/>
            <pc:sldMk cId="3313450045" sldId="1509"/>
            <ac:spMk id="3" creationId="{1A385359-5FD3-D5C8-1467-F7082543AA4C}"/>
          </ac:spMkLst>
        </pc:spChg>
        <pc:spChg chg="add del mod">
          <ac:chgData name="Princess Otigba" userId="2cf5c1a7-839e-45a0-9d85-a28f10fd5031" providerId="ADAL" clId="{BFC8D05D-914C-469E-BC46-35CB3BE9322E}" dt="2026-08-21T10:59:34.671" v="412" actId="22"/>
          <ac:spMkLst>
            <pc:docMk/>
            <pc:sldMk cId="3313450045" sldId="1509"/>
            <ac:spMk id="6" creationId="{49AF8564-C4C7-3A86-61FA-DACF3DFF95C1}"/>
          </ac:spMkLst>
        </pc:spChg>
        <pc:picChg chg="del">
          <ac:chgData name="Princess Otigba" userId="2cf5c1a7-839e-45a0-9d85-a28f10fd5031" providerId="ADAL" clId="{BFC8D05D-914C-469E-BC46-35CB3BE9322E}" dt="2026-08-21T10:59:31.850" v="411" actId="478"/>
          <ac:picMkLst>
            <pc:docMk/>
            <pc:sldMk cId="3313450045" sldId="1509"/>
            <ac:picMk id="5" creationId="{2E5B50B9-E58D-93E5-6072-B20B89B7A7EF}"/>
          </ac:picMkLst>
        </pc:picChg>
        <pc:picChg chg="add mod ord">
          <ac:chgData name="Princess Otigba" userId="2cf5c1a7-839e-45a0-9d85-a28f10fd5031" providerId="ADAL" clId="{BFC8D05D-914C-469E-BC46-35CB3BE9322E}" dt="2026-08-21T10:59:44.706" v="413" actId="26606"/>
          <ac:picMkLst>
            <pc:docMk/>
            <pc:sldMk cId="3313450045" sldId="1509"/>
            <ac:picMk id="8" creationId="{FCA488ED-9DEA-D0B9-FAC7-57B7AFCACD83}"/>
          </ac:picMkLst>
        </pc:picChg>
      </pc:sldChg>
      <pc:sldChg chg="addSp delSp modSp add mod modClrScheme chgLayout">
        <pc:chgData name="Princess Otigba" userId="2cf5c1a7-839e-45a0-9d85-a28f10fd5031" providerId="ADAL" clId="{BFC8D05D-914C-469E-BC46-35CB3BE9322E}" dt="2026-08-21T11:12:55.412" v="488" actId="14100"/>
        <pc:sldMkLst>
          <pc:docMk/>
          <pc:sldMk cId="63732280" sldId="1510"/>
        </pc:sldMkLst>
        <pc:spChg chg="mod">
          <ac:chgData name="Princess Otigba" userId="2cf5c1a7-839e-45a0-9d85-a28f10fd5031" providerId="ADAL" clId="{BFC8D05D-914C-469E-BC46-35CB3BE9322E}" dt="2026-08-21T11:12:30.367" v="483" actId="26606"/>
          <ac:spMkLst>
            <pc:docMk/>
            <pc:sldMk cId="63732280" sldId="1510"/>
            <ac:spMk id="2" creationId="{1A5E46DC-A6F5-B625-D2E9-73319ACFD4AF}"/>
          </ac:spMkLst>
        </pc:spChg>
        <pc:spChg chg="add del mod">
          <ac:chgData name="Princess Otigba" userId="2cf5c1a7-839e-45a0-9d85-a28f10fd5031" providerId="ADAL" clId="{BFC8D05D-914C-469E-BC46-35CB3BE9322E}" dt="2026-08-21T11:12:30.367" v="483" actId="26606"/>
          <ac:spMkLst>
            <pc:docMk/>
            <pc:sldMk cId="63732280" sldId="1510"/>
            <ac:spMk id="3" creationId="{09A1B584-F762-8317-5A03-94618DABEFF1}"/>
          </ac:spMkLst>
        </pc:spChg>
        <pc:spChg chg="add del mod">
          <ac:chgData name="Princess Otigba" userId="2cf5c1a7-839e-45a0-9d85-a28f10fd5031" providerId="ADAL" clId="{BFC8D05D-914C-469E-BC46-35CB3BE9322E}" dt="2026-08-21T11:12:30.367" v="483" actId="26606"/>
          <ac:spMkLst>
            <pc:docMk/>
            <pc:sldMk cId="63732280" sldId="1510"/>
            <ac:spMk id="5" creationId="{B6916055-FB8B-933E-EB71-8D7BAE817D35}"/>
          </ac:spMkLst>
        </pc:spChg>
        <pc:graphicFrameChg chg="add del mod modGraphic">
          <ac:chgData name="Princess Otigba" userId="2cf5c1a7-839e-45a0-9d85-a28f10fd5031" providerId="ADAL" clId="{BFC8D05D-914C-469E-BC46-35CB3BE9322E}" dt="2026-08-21T11:07:26.304" v="480" actId="26606"/>
          <ac:graphicFrameMkLst>
            <pc:docMk/>
            <pc:sldMk cId="63732280" sldId="1510"/>
            <ac:graphicFrameMk id="7" creationId="{D6A6F8CA-73B8-23DA-03D3-8BEF60D211ED}"/>
          </ac:graphicFrameMkLst>
        </pc:graphicFrameChg>
        <pc:picChg chg="del">
          <ac:chgData name="Princess Otigba" userId="2cf5c1a7-839e-45a0-9d85-a28f10fd5031" providerId="ADAL" clId="{BFC8D05D-914C-469E-BC46-35CB3BE9322E}" dt="2026-08-21T11:06:19.144" v="468" actId="478"/>
          <ac:picMkLst>
            <pc:docMk/>
            <pc:sldMk cId="63732280" sldId="1510"/>
            <ac:picMk id="8" creationId="{E588F576-B117-F786-73EF-85A89BE6AEE5}"/>
          </ac:picMkLst>
        </pc:picChg>
        <pc:picChg chg="add mod">
          <ac:chgData name="Princess Otigba" userId="2cf5c1a7-839e-45a0-9d85-a28f10fd5031" providerId="ADAL" clId="{BFC8D05D-914C-469E-BC46-35CB3BE9322E}" dt="2026-08-21T11:12:55.412" v="488" actId="14100"/>
          <ac:picMkLst>
            <pc:docMk/>
            <pc:sldMk cId="63732280" sldId="1510"/>
            <ac:picMk id="9" creationId="{53463D5C-44FC-11A7-1DA0-31934210A4BC}"/>
          </ac:picMkLst>
        </pc:picChg>
      </pc:sldChg>
      <pc:sldChg chg="del">
        <pc:chgData name="Princess Otigba" userId="2cf5c1a7-839e-45a0-9d85-a28f10fd5031" providerId="ADAL" clId="{BFC8D05D-914C-469E-BC46-35CB3BE9322E}" dt="2026-08-21T11:01:47.202" v="414" actId="2696"/>
        <pc:sldMkLst>
          <pc:docMk/>
          <pc:sldMk cId="1471035344" sldId="1510"/>
        </pc:sldMkLst>
      </pc:sldChg>
      <pc:sldChg chg="del">
        <pc:chgData name="Princess Otigba" userId="2cf5c1a7-839e-45a0-9d85-a28f10fd5031" providerId="ADAL" clId="{BFC8D05D-914C-469E-BC46-35CB3BE9322E}" dt="2026-08-21T11:01:54.708" v="416" actId="2696"/>
        <pc:sldMkLst>
          <pc:docMk/>
          <pc:sldMk cId="187927555" sldId="1511"/>
        </pc:sldMkLst>
      </pc:sldChg>
      <pc:sldChg chg="addSp delSp modSp add mod modClrScheme chgLayout">
        <pc:chgData name="Princess Otigba" userId="2cf5c1a7-839e-45a0-9d85-a28f10fd5031" providerId="ADAL" clId="{BFC8D05D-914C-469E-BC46-35CB3BE9322E}" dt="2026-08-21T11:23:26.590" v="660" actId="14100"/>
        <pc:sldMkLst>
          <pc:docMk/>
          <pc:sldMk cId="2927777130" sldId="1511"/>
        </pc:sldMkLst>
        <pc:spChg chg="mod">
          <ac:chgData name="Princess Otigba" userId="2cf5c1a7-839e-45a0-9d85-a28f10fd5031" providerId="ADAL" clId="{BFC8D05D-914C-469E-BC46-35CB3BE9322E}" dt="2026-08-21T11:22:55.307" v="656" actId="26606"/>
          <ac:spMkLst>
            <pc:docMk/>
            <pc:sldMk cId="2927777130" sldId="1511"/>
            <ac:spMk id="2" creationId="{E51891F4-90B7-D1B9-4DFE-6F1AD0030259}"/>
          </ac:spMkLst>
        </pc:spChg>
        <pc:spChg chg="mod">
          <ac:chgData name="Princess Otigba" userId="2cf5c1a7-839e-45a0-9d85-a28f10fd5031" providerId="ADAL" clId="{BFC8D05D-914C-469E-BC46-35CB3BE9322E}" dt="2026-08-21T11:22:55.307" v="656" actId="26606"/>
          <ac:spMkLst>
            <pc:docMk/>
            <pc:sldMk cId="2927777130" sldId="1511"/>
            <ac:spMk id="3" creationId="{E694B4B8-716E-2775-4097-AC707AC6EE97}"/>
          </ac:spMkLst>
        </pc:spChg>
        <pc:spChg chg="add del mod">
          <ac:chgData name="Princess Otigba" userId="2cf5c1a7-839e-45a0-9d85-a28f10fd5031" providerId="ADAL" clId="{BFC8D05D-914C-469E-BC46-35CB3BE9322E}" dt="2026-08-21T11:22:55.307" v="656" actId="26606"/>
          <ac:spMkLst>
            <pc:docMk/>
            <pc:sldMk cId="2927777130" sldId="1511"/>
            <ac:spMk id="5" creationId="{F90AD20B-9984-B7BE-51D1-47EE5131241A}"/>
          </ac:spMkLst>
        </pc:spChg>
        <pc:picChg chg="add mod">
          <ac:chgData name="Princess Otigba" userId="2cf5c1a7-839e-45a0-9d85-a28f10fd5031" providerId="ADAL" clId="{BFC8D05D-914C-469E-BC46-35CB3BE9322E}" dt="2026-08-21T11:23:26.590" v="660" actId="14100"/>
          <ac:picMkLst>
            <pc:docMk/>
            <pc:sldMk cId="2927777130" sldId="1511"/>
            <ac:picMk id="7" creationId="{B09E169D-0CE2-16BA-027E-51EE2B8A5A2E}"/>
          </ac:picMkLst>
        </pc:picChg>
        <pc:picChg chg="del">
          <ac:chgData name="Princess Otigba" userId="2cf5c1a7-839e-45a0-9d85-a28f10fd5031" providerId="ADAL" clId="{BFC8D05D-914C-469E-BC46-35CB3BE9322E}" dt="2026-08-21T11:22:44.857" v="654" actId="478"/>
          <ac:picMkLst>
            <pc:docMk/>
            <pc:sldMk cId="2927777130" sldId="1511"/>
            <ac:picMk id="8" creationId="{11FB94AF-444E-5C95-BAE1-B3A716D3F513}"/>
          </ac:picMkLst>
        </pc:picChg>
      </pc:sldChg>
      <pc:sldChg chg="del">
        <pc:chgData name="Princess Otigba" userId="2cf5c1a7-839e-45a0-9d85-a28f10fd5031" providerId="ADAL" clId="{BFC8D05D-914C-469E-BC46-35CB3BE9322E}" dt="2026-08-21T11:01:57.916" v="417" actId="2696"/>
        <pc:sldMkLst>
          <pc:docMk/>
          <pc:sldMk cId="1384372434" sldId="1512"/>
        </pc:sldMkLst>
      </pc:sldChg>
      <pc:sldChg chg="addSp delSp modSp add mod modClrScheme chgLayout">
        <pc:chgData name="Princess Otigba" userId="2cf5c1a7-839e-45a0-9d85-a28f10fd5031" providerId="ADAL" clId="{BFC8D05D-914C-469E-BC46-35CB3BE9322E}" dt="2026-08-21T12:07:53.510" v="692" actId="26606"/>
        <pc:sldMkLst>
          <pc:docMk/>
          <pc:sldMk cId="2549499760" sldId="1512"/>
        </pc:sldMkLst>
        <pc:spChg chg="mod">
          <ac:chgData name="Princess Otigba" userId="2cf5c1a7-839e-45a0-9d85-a28f10fd5031" providerId="ADAL" clId="{BFC8D05D-914C-469E-BC46-35CB3BE9322E}" dt="2026-08-21T12:07:53.510" v="692" actId="26606"/>
          <ac:spMkLst>
            <pc:docMk/>
            <pc:sldMk cId="2549499760" sldId="1512"/>
            <ac:spMk id="2" creationId="{DAC4D929-4AEA-E040-D108-E20DA939970B}"/>
          </ac:spMkLst>
        </pc:spChg>
        <pc:spChg chg="mod">
          <ac:chgData name="Princess Otigba" userId="2cf5c1a7-839e-45a0-9d85-a28f10fd5031" providerId="ADAL" clId="{BFC8D05D-914C-469E-BC46-35CB3BE9322E}" dt="2026-08-21T12:07:53.510" v="692" actId="26606"/>
          <ac:spMkLst>
            <pc:docMk/>
            <pc:sldMk cId="2549499760" sldId="1512"/>
            <ac:spMk id="3" creationId="{C9B76E28-222E-BF12-A27E-DC022A351005}"/>
          </ac:spMkLst>
        </pc:spChg>
        <pc:spChg chg="add del mod">
          <ac:chgData name="Princess Otigba" userId="2cf5c1a7-839e-45a0-9d85-a28f10fd5031" providerId="ADAL" clId="{BFC8D05D-914C-469E-BC46-35CB3BE9322E}" dt="2026-08-21T12:07:53.510" v="692" actId="26606"/>
          <ac:spMkLst>
            <pc:docMk/>
            <pc:sldMk cId="2549499760" sldId="1512"/>
            <ac:spMk id="5" creationId="{5E43C46C-224F-862F-6387-0E61DB24B851}"/>
          </ac:spMkLst>
        </pc:spChg>
        <pc:picChg chg="add mod">
          <ac:chgData name="Princess Otigba" userId="2cf5c1a7-839e-45a0-9d85-a28f10fd5031" providerId="ADAL" clId="{BFC8D05D-914C-469E-BC46-35CB3BE9322E}" dt="2026-08-21T12:07:53.510" v="692" actId="26606"/>
          <ac:picMkLst>
            <pc:docMk/>
            <pc:sldMk cId="2549499760" sldId="1512"/>
            <ac:picMk id="7" creationId="{B8B61DDD-B37B-E9FB-EEA3-BFDF20F0AD90}"/>
          </ac:picMkLst>
        </pc:picChg>
        <pc:picChg chg="del">
          <ac:chgData name="Princess Otigba" userId="2cf5c1a7-839e-45a0-9d85-a28f10fd5031" providerId="ADAL" clId="{BFC8D05D-914C-469E-BC46-35CB3BE9322E}" dt="2026-08-21T12:07:46.761" v="690" actId="478"/>
          <ac:picMkLst>
            <pc:docMk/>
            <pc:sldMk cId="2549499760" sldId="1512"/>
            <ac:picMk id="8" creationId="{0D34DF78-9443-3DAF-045D-37E17951081E}"/>
          </ac:picMkLst>
        </pc:picChg>
      </pc:sldChg>
      <pc:sldChg chg="del">
        <pc:chgData name="Princess Otigba" userId="2cf5c1a7-839e-45a0-9d85-a28f10fd5031" providerId="ADAL" clId="{BFC8D05D-914C-469E-BC46-35CB3BE9322E}" dt="2026-08-21T11:02:04.232" v="419" actId="2696"/>
        <pc:sldMkLst>
          <pc:docMk/>
          <pc:sldMk cId="53001128" sldId="1513"/>
        </pc:sldMkLst>
      </pc:sldChg>
      <pc:sldChg chg="addSp delSp modSp add mod modClrScheme chgLayout">
        <pc:chgData name="Princess Otigba" userId="2cf5c1a7-839e-45a0-9d85-a28f10fd5031" providerId="ADAL" clId="{BFC8D05D-914C-469E-BC46-35CB3BE9322E}" dt="2026-08-21T13:10:22.681" v="803" actId="14100"/>
        <pc:sldMkLst>
          <pc:docMk/>
          <pc:sldMk cId="1442389803" sldId="1513"/>
        </pc:sldMkLst>
        <pc:spChg chg="mod">
          <ac:chgData name="Princess Otigba" userId="2cf5c1a7-839e-45a0-9d85-a28f10fd5031" providerId="ADAL" clId="{BFC8D05D-914C-469E-BC46-35CB3BE9322E}" dt="2026-08-21T13:10:04.790" v="800" actId="26606"/>
          <ac:spMkLst>
            <pc:docMk/>
            <pc:sldMk cId="1442389803" sldId="1513"/>
            <ac:spMk id="2" creationId="{D6C496F3-AA85-2A3E-8743-DF076A79E4D3}"/>
          </ac:spMkLst>
        </pc:spChg>
        <pc:spChg chg="mod">
          <ac:chgData name="Princess Otigba" userId="2cf5c1a7-839e-45a0-9d85-a28f10fd5031" providerId="ADAL" clId="{BFC8D05D-914C-469E-BC46-35CB3BE9322E}" dt="2026-08-21T13:10:04.790" v="800" actId="26606"/>
          <ac:spMkLst>
            <pc:docMk/>
            <pc:sldMk cId="1442389803" sldId="1513"/>
            <ac:spMk id="3" creationId="{356073F4-D8F0-1DC5-C9F4-D0A76BF7FDE0}"/>
          </ac:spMkLst>
        </pc:spChg>
        <pc:spChg chg="add del mod">
          <ac:chgData name="Princess Otigba" userId="2cf5c1a7-839e-45a0-9d85-a28f10fd5031" providerId="ADAL" clId="{BFC8D05D-914C-469E-BC46-35CB3BE9322E}" dt="2026-08-21T13:09:43.478" v="799" actId="22"/>
          <ac:spMkLst>
            <pc:docMk/>
            <pc:sldMk cId="1442389803" sldId="1513"/>
            <ac:spMk id="5" creationId="{762C43AA-802C-5C06-445B-024A6F595743}"/>
          </ac:spMkLst>
        </pc:spChg>
        <pc:picChg chg="add mod ord">
          <ac:chgData name="Princess Otigba" userId="2cf5c1a7-839e-45a0-9d85-a28f10fd5031" providerId="ADAL" clId="{BFC8D05D-914C-469E-BC46-35CB3BE9322E}" dt="2026-08-21T13:10:22.681" v="803" actId="14100"/>
          <ac:picMkLst>
            <pc:docMk/>
            <pc:sldMk cId="1442389803" sldId="1513"/>
            <ac:picMk id="7" creationId="{C227637B-86BF-30EA-AA59-4ED645E99E46}"/>
          </ac:picMkLst>
        </pc:picChg>
        <pc:picChg chg="del">
          <ac:chgData name="Princess Otigba" userId="2cf5c1a7-839e-45a0-9d85-a28f10fd5031" providerId="ADAL" clId="{BFC8D05D-914C-469E-BC46-35CB3BE9322E}" dt="2026-08-21T13:09:40.993" v="798" actId="478"/>
          <ac:picMkLst>
            <pc:docMk/>
            <pc:sldMk cId="1442389803" sldId="1513"/>
            <ac:picMk id="8" creationId="{9FAF6F0F-A4D8-109F-732D-390B419E3D0A}"/>
          </ac:picMkLst>
        </pc:picChg>
      </pc:sldChg>
      <pc:sldChg chg="addSp delSp modSp add mod modClrScheme chgLayout">
        <pc:chgData name="Princess Otigba" userId="2cf5c1a7-839e-45a0-9d85-a28f10fd5031" providerId="ADAL" clId="{BFC8D05D-914C-469E-BC46-35CB3BE9322E}" dt="2026-08-21T13:12:37.866" v="810" actId="14100"/>
        <pc:sldMkLst>
          <pc:docMk/>
          <pc:sldMk cId="1920885656" sldId="1514"/>
        </pc:sldMkLst>
        <pc:spChg chg="mod">
          <ac:chgData name="Princess Otigba" userId="2cf5c1a7-839e-45a0-9d85-a28f10fd5031" providerId="ADAL" clId="{BFC8D05D-914C-469E-BC46-35CB3BE9322E}" dt="2026-08-21T13:12:13.532" v="806" actId="26606"/>
          <ac:spMkLst>
            <pc:docMk/>
            <pc:sldMk cId="1920885656" sldId="1514"/>
            <ac:spMk id="2" creationId="{0D2C1E8A-9137-8D99-7588-1EB67B2A8754}"/>
          </ac:spMkLst>
        </pc:spChg>
        <pc:spChg chg="mod">
          <ac:chgData name="Princess Otigba" userId="2cf5c1a7-839e-45a0-9d85-a28f10fd5031" providerId="ADAL" clId="{BFC8D05D-914C-469E-BC46-35CB3BE9322E}" dt="2026-08-21T13:12:13.532" v="806" actId="26606"/>
          <ac:spMkLst>
            <pc:docMk/>
            <pc:sldMk cId="1920885656" sldId="1514"/>
            <ac:spMk id="3" creationId="{09E43EBF-2FE2-CD9D-C86D-1D61AC440033}"/>
          </ac:spMkLst>
        </pc:spChg>
        <pc:spChg chg="add del mod">
          <ac:chgData name="Princess Otigba" userId="2cf5c1a7-839e-45a0-9d85-a28f10fd5031" providerId="ADAL" clId="{BFC8D05D-914C-469E-BC46-35CB3BE9322E}" dt="2026-08-21T13:12:13.532" v="806" actId="26606"/>
          <ac:spMkLst>
            <pc:docMk/>
            <pc:sldMk cId="1920885656" sldId="1514"/>
            <ac:spMk id="5" creationId="{CC81BB85-BD31-1CB5-5C54-C78198216464}"/>
          </ac:spMkLst>
        </pc:spChg>
        <pc:picChg chg="add mod">
          <ac:chgData name="Princess Otigba" userId="2cf5c1a7-839e-45a0-9d85-a28f10fd5031" providerId="ADAL" clId="{BFC8D05D-914C-469E-BC46-35CB3BE9322E}" dt="2026-08-21T13:12:37.866" v="810" actId="14100"/>
          <ac:picMkLst>
            <pc:docMk/>
            <pc:sldMk cId="1920885656" sldId="1514"/>
            <ac:picMk id="7" creationId="{65E962D1-4534-F657-F66F-D3C5E3FFD463}"/>
          </ac:picMkLst>
        </pc:picChg>
        <pc:picChg chg="del">
          <ac:chgData name="Princess Otigba" userId="2cf5c1a7-839e-45a0-9d85-a28f10fd5031" providerId="ADAL" clId="{BFC8D05D-914C-469E-BC46-35CB3BE9322E}" dt="2026-08-21T13:12:05.347" v="804" actId="478"/>
          <ac:picMkLst>
            <pc:docMk/>
            <pc:sldMk cId="1920885656" sldId="1514"/>
            <ac:picMk id="8" creationId="{1C807B54-219A-CA5C-D5CE-3685B8DE27E2}"/>
          </ac:picMkLst>
        </pc:picChg>
      </pc:sldChg>
      <pc:sldChg chg="del">
        <pc:chgData name="Princess Otigba" userId="2cf5c1a7-839e-45a0-9d85-a28f10fd5031" providerId="ADAL" clId="{BFC8D05D-914C-469E-BC46-35CB3BE9322E}" dt="2026-08-21T11:02:07.400" v="420" actId="2696"/>
        <pc:sldMkLst>
          <pc:docMk/>
          <pc:sldMk cId="3762730561" sldId="1514"/>
        </pc:sldMkLst>
      </pc:sldChg>
      <pc:sldChg chg="addSp delSp modSp add mod">
        <pc:chgData name="Princess Otigba" userId="2cf5c1a7-839e-45a0-9d85-a28f10fd5031" providerId="ADAL" clId="{BFC8D05D-914C-469E-BC46-35CB3BE9322E}" dt="2026-08-21T13:20:46.545" v="834" actId="22"/>
        <pc:sldMkLst>
          <pc:docMk/>
          <pc:sldMk cId="2428346545" sldId="1515"/>
        </pc:sldMkLst>
        <pc:spChg chg="mod">
          <ac:chgData name="Princess Otigba" userId="2cf5c1a7-839e-45a0-9d85-a28f10fd5031" providerId="ADAL" clId="{BFC8D05D-914C-469E-BC46-35CB3BE9322E}" dt="2026-08-21T13:13:51.125" v="811"/>
          <ac:spMkLst>
            <pc:docMk/>
            <pc:sldMk cId="2428346545" sldId="1515"/>
            <ac:spMk id="2" creationId="{CB497AAD-D897-D8CA-5A1F-209DB59A26C6}"/>
          </ac:spMkLst>
        </pc:spChg>
        <pc:spChg chg="mod">
          <ac:chgData name="Princess Otigba" userId="2cf5c1a7-839e-45a0-9d85-a28f10fd5031" providerId="ADAL" clId="{BFC8D05D-914C-469E-BC46-35CB3BE9322E}" dt="2026-08-21T13:17:36.044" v="828" actId="20577"/>
          <ac:spMkLst>
            <pc:docMk/>
            <pc:sldMk cId="2428346545" sldId="1515"/>
            <ac:spMk id="3" creationId="{CDA4F008-1E5C-1C53-22D4-274C24B7B7B2}"/>
          </ac:spMkLst>
        </pc:spChg>
        <pc:spChg chg="add del mod">
          <ac:chgData name="Princess Otigba" userId="2cf5c1a7-839e-45a0-9d85-a28f10fd5031" providerId="ADAL" clId="{BFC8D05D-914C-469E-BC46-35CB3BE9322E}" dt="2026-08-21T13:20:22.252" v="830" actId="22"/>
          <ac:spMkLst>
            <pc:docMk/>
            <pc:sldMk cId="2428346545" sldId="1515"/>
            <ac:spMk id="5" creationId="{CC978144-107C-1CA0-4BAF-4866BD2EE54B}"/>
          </ac:spMkLst>
        </pc:spChg>
        <pc:spChg chg="add del mod">
          <ac:chgData name="Princess Otigba" userId="2cf5c1a7-839e-45a0-9d85-a28f10fd5031" providerId="ADAL" clId="{BFC8D05D-914C-469E-BC46-35CB3BE9322E}" dt="2026-08-21T13:20:46.545" v="834" actId="22"/>
          <ac:spMkLst>
            <pc:docMk/>
            <pc:sldMk cId="2428346545" sldId="1515"/>
            <ac:spMk id="10" creationId="{9DD4953C-8885-D181-0826-59C7A7A325A5}"/>
          </ac:spMkLst>
        </pc:spChg>
        <pc:picChg chg="add del mod ord">
          <ac:chgData name="Princess Otigba" userId="2cf5c1a7-839e-45a0-9d85-a28f10fd5031" providerId="ADAL" clId="{BFC8D05D-914C-469E-BC46-35CB3BE9322E}" dt="2026-08-21T13:20:32.427" v="831" actId="478"/>
          <ac:picMkLst>
            <pc:docMk/>
            <pc:sldMk cId="2428346545" sldId="1515"/>
            <ac:picMk id="7" creationId="{10C260EE-E790-B694-D6B5-3739E4D35FD8}"/>
          </ac:picMkLst>
        </pc:picChg>
        <pc:picChg chg="del">
          <ac:chgData name="Princess Otigba" userId="2cf5c1a7-839e-45a0-9d85-a28f10fd5031" providerId="ADAL" clId="{BFC8D05D-914C-469E-BC46-35CB3BE9322E}" dt="2026-08-21T13:20:15.331" v="829" actId="478"/>
          <ac:picMkLst>
            <pc:docMk/>
            <pc:sldMk cId="2428346545" sldId="1515"/>
            <ac:picMk id="8" creationId="{EEE3DE9E-D7C7-4705-91F9-E485B69F975F}"/>
          </ac:picMkLst>
        </pc:picChg>
        <pc:picChg chg="add del mod ord">
          <ac:chgData name="Princess Otigba" userId="2cf5c1a7-839e-45a0-9d85-a28f10fd5031" providerId="ADAL" clId="{BFC8D05D-914C-469E-BC46-35CB3BE9322E}" dt="2026-08-21T13:20:42.192" v="833" actId="22"/>
          <ac:picMkLst>
            <pc:docMk/>
            <pc:sldMk cId="2428346545" sldId="1515"/>
            <ac:picMk id="12" creationId="{F4962F87-10D4-B1CB-77F4-55CB6F1B11B9}"/>
          </ac:picMkLst>
        </pc:picChg>
        <pc:picChg chg="add mod ord">
          <ac:chgData name="Princess Otigba" userId="2cf5c1a7-839e-45a0-9d85-a28f10fd5031" providerId="ADAL" clId="{BFC8D05D-914C-469E-BC46-35CB3BE9322E}" dt="2026-08-21T13:20:46.545" v="834" actId="22"/>
          <ac:picMkLst>
            <pc:docMk/>
            <pc:sldMk cId="2428346545" sldId="1515"/>
            <ac:picMk id="14" creationId="{255FB2C8-2233-2440-C779-80EA59A210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anchor="t">
            <a:norm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73553"/>
            <a:ext cx="665552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B902-09B5-4324-8310-59625360F03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9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8A60B404-9532-4DA8-8A40-EC339A5BE63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2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A364-A39C-470E-B89A-9BD89958568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26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67091"/>
            <a:ext cx="11924209" cy="61238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C69CE-4771-4BFA-AD70-0E51ABA58D6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51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E4242-8CA0-457D-B3B1-7D78B416432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03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6F41-6645-4089-A6BB-7B692A44A4C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41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B73AF-3955-4569-8B4F-B329360A9CB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64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5276D-BBED-48BC-B459-1E9A16CF46C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6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8C57-8E3B-4697-92F8-0ED9B71F7E1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11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593-EA98-4C39-A75F-3F3A9C69101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12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8FACD271-2BB0-4C13-9E3A-50B90F57CA5B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6" cy="101498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1A11-88E2-4BD0-90A5-503C684B9CC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954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C4109C0-CC82-467C-B6E8-62D4D3634E2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04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1A5F77D0-C28E-4573-88F0-0A30FF98888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17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F1191D-5EC4-40DF-9DB6-A6385AB88B5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468DAA-49F6-4492-82E6-75555EB31418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44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1D22668-A3AE-429F-A351-A1583BA90793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0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3A2E2B-8F4D-437C-9F55-5E913AFC716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159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6C70014-48FC-4647-9615-BBD39F98887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2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C089F4EF-3CDF-46D7-ADF4-3A52C84FD8B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82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635C43F-DBB1-4D83-B442-E1529AA900C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533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D13F81E-C5BD-4314-B9B9-AAE2702F29D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4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9A73-9EF0-435E-951F-A4ACE59FBD8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495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C146-0A20-4029-98D5-9A42EEDF8B2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88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A2F-57DF-45DA-A7E9-678FD33267B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19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9128053F-E531-4885-B604-CF1A6DEEE40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1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1828800"/>
            <a:ext cx="6172200" cy="4425696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791B-F730-470C-BD5E-FFF8D449589F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7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8" y="2290890"/>
            <a:ext cx="4672584" cy="4041648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FE0C-303A-49D2-B22C-9FE8AE7D9EF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0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59A7-84EB-4384-87AF-59CC16704CF8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77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496" y="566928"/>
            <a:ext cx="10826496" cy="4334256"/>
          </a:xfrm>
        </p:spPr>
        <p:txBody>
          <a:bodyPr anchor="b">
            <a:normAutofit/>
          </a:bodyPr>
          <a:lstStyle>
            <a:lvl1pPr algn="l">
              <a:defRPr sz="2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944" y="4718304"/>
            <a:ext cx="5897880" cy="1353312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cap="none" baseline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D3D17-73C9-402C-91E7-BA73E6829C5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6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A7CDD-9512-40CC-9351-FC0DE186CFB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60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93814EA-F598-EBFD-83D1-6782D7CBB5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3EFCC7-B7E8-4ABE-BBCB-C75FD27800C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9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735E4-737B-43D4-B991-92C3D63DE68F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31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2BE8CE-6011-4887-8688-8D57691F11A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8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4972" y="5428752"/>
            <a:ext cx="9043508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35D-22A0-4334-A9AE-2457016C8B4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E66BBE-3119-84C9-214F-FCCB3DF5A6F1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5064" y="5349240"/>
            <a:ext cx="9043416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7CA6-BC1D-429A-A289-4E939E49554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24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648" y="1234440"/>
            <a:ext cx="8961120" cy="316992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4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651" y="5669280"/>
            <a:ext cx="8807117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418BD-2BA9-41CB-AB89-625779A7563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0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5B10-D26A-480A-9509-A9831C5E60D8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834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B42A-67CE-499B-A4FA-7D4E4469B14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58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5040-F7E0-40EC-B8E9-CED28200FAA3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91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128-BAC7-4E0D-8F77-28A571D93B6F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745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3EA1-DD0C-4B8D-8364-52024B4530F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99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557784"/>
            <a:ext cx="6519080" cy="5779007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7344-9CC7-412D-8C20-072BE86D5A1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0216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7342307" cy="113385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87AA-E4E6-4FC1-BAD8-09A952212C58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86426EA-0386-4881-8D6D-3F08C95C4A7F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51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F65F-0E21-48DE-8D75-4BF66A547E8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53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1FE1A989-42EF-40B2-87AB-6941C231CD4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067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09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176" y="484632"/>
            <a:ext cx="7772400" cy="59436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79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B404-9532-4DA8-8A40-EC339A5BE63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20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291CE83-67BA-4B15-B48A-7DC5C063666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61" r:id="rId3"/>
    <p:sldLayoutId id="2147483712" r:id="rId4"/>
    <p:sldLayoutId id="2147483698" r:id="rId5"/>
    <p:sldLayoutId id="2147483728" r:id="rId6"/>
    <p:sldLayoutId id="2147483735" r:id="rId7"/>
    <p:sldLayoutId id="2147483758" r:id="rId8"/>
    <p:sldLayoutId id="2147483710" r:id="rId9"/>
    <p:sldLayoutId id="2147483755" r:id="rId10"/>
    <p:sldLayoutId id="2147483713" r:id="rId11"/>
    <p:sldLayoutId id="2147483729" r:id="rId12"/>
    <p:sldLayoutId id="2147483662" r:id="rId13"/>
    <p:sldLayoutId id="2147483679" r:id="rId14"/>
    <p:sldLayoutId id="2147483680" r:id="rId15"/>
    <p:sldLayoutId id="2147483681" r:id="rId16"/>
    <p:sldLayoutId id="2147483682" r:id="rId17"/>
    <p:sldLayoutId id="2147483706" r:id="rId18"/>
    <p:sldLayoutId id="2147483689" r:id="rId19"/>
    <p:sldLayoutId id="2147483690" r:id="rId20"/>
    <p:sldLayoutId id="2147483707" r:id="rId21"/>
    <p:sldLayoutId id="2147483708" r:id="rId22"/>
    <p:sldLayoutId id="2147483692" r:id="rId23"/>
    <p:sldLayoutId id="2147483691" r:id="rId24"/>
    <p:sldLayoutId id="2147483732" r:id="rId25"/>
    <p:sldLayoutId id="2147483733" r:id="rId26"/>
    <p:sldLayoutId id="2147483731" r:id="rId27"/>
    <p:sldLayoutId id="2147483730" r:id="rId28"/>
    <p:sldLayoutId id="2147483694" r:id="rId29"/>
    <p:sldLayoutId id="2147483726" r:id="rId30"/>
    <p:sldLayoutId id="2147483693" r:id="rId31"/>
    <p:sldLayoutId id="2147483711" r:id="rId32"/>
    <p:sldLayoutId id="2147483672" r:id="rId33"/>
    <p:sldLayoutId id="2147483673" r:id="rId34"/>
    <p:sldLayoutId id="2147483696" r:id="rId35"/>
    <p:sldLayoutId id="2147483752" r:id="rId36"/>
    <p:sldLayoutId id="2147483754" r:id="rId37"/>
    <p:sldLayoutId id="2147483753" r:id="rId38"/>
    <p:sldLayoutId id="2147483750" r:id="rId39"/>
    <p:sldLayoutId id="2147483742" r:id="rId40"/>
    <p:sldLayoutId id="2147483743" r:id="rId41"/>
    <p:sldLayoutId id="2147483740" r:id="rId42"/>
    <p:sldLayoutId id="2147483664" r:id="rId43"/>
    <p:sldLayoutId id="2147483665" r:id="rId44"/>
    <p:sldLayoutId id="2147483666" r:id="rId45"/>
    <p:sldLayoutId id="2147483667" r:id="rId46"/>
    <p:sldLayoutId id="2147483668" r:id="rId47"/>
    <p:sldLayoutId id="2147483669" r:id="rId48"/>
    <p:sldLayoutId id="2147483685" r:id="rId49"/>
    <p:sldLayoutId id="2147483687" r:id="rId5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2FA3257-663D-61CE-A5D5-22B53DB7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 anchor="t">
            <a:normAutofit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GB" dirty="0"/>
              <a:t>Encounters With Jesus: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The Power of Love, Grace and Forgiveness</a:t>
            </a:r>
            <a:br>
              <a:rPr lang="en-GB" dirty="0"/>
            </a:br>
            <a:r>
              <a:rPr lang="en-GB" dirty="0"/>
              <a:t>Text: Luke 7:36–50</a:t>
            </a:r>
            <a:br>
              <a:rPr lang="en-GB" dirty="0"/>
            </a:br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EA330C3-B730-4C9A-DB2F-73E6F3C9E6C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/>
        </p:blipFill>
        <p:spPr>
          <a:xfrm>
            <a:off x="4504268" y="1011046"/>
            <a:ext cx="7315200" cy="4882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996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2F8EAF-D9DE-9FD3-ED83-7032E7D7F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40" y="843041"/>
            <a:ext cx="7342307" cy="113385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sz="2400" dirty="0"/>
              <a:t>Personal Reflection &amp; Discussion for Community Group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A6679F-0290-515C-BB0F-947C10AC81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0329" y="2142565"/>
            <a:ext cx="10479743" cy="4212664"/>
          </a:xfrm>
        </p:spPr>
        <p:txBody>
          <a:bodyPr>
            <a:normAutofit fontScale="25000" lnSpcReduction="20000"/>
          </a:bodyPr>
          <a:lstStyle/>
          <a:p>
            <a:endParaRPr lang="en-GB" sz="3600" b="1" dirty="0"/>
          </a:p>
          <a:p>
            <a:r>
              <a:rPr lang="en-GB" sz="5600" b="1" dirty="0"/>
              <a:t>1. The Woman</a:t>
            </a:r>
            <a:br>
              <a:rPr lang="en-GB" sz="5600" b="1" dirty="0"/>
            </a:br>
            <a:r>
              <a:rPr lang="en-GB" sz="5600" b="1" dirty="0"/>
              <a:t>What gave the woman the courage to approach Jesus despite her reputation and the judgement of others?</a:t>
            </a:r>
          </a:p>
          <a:p>
            <a:r>
              <a:rPr lang="en-GB" sz="5600" b="1" dirty="0"/>
              <a:t>2. Simon</a:t>
            </a:r>
            <a:br>
              <a:rPr lang="en-GB" sz="5600" b="1" dirty="0"/>
            </a:br>
            <a:r>
              <a:rPr lang="en-GB" sz="5600" b="1" dirty="0"/>
              <a:t>Why do you think Simon could see the woman's sin but struggled to recognise his own need for grace?</a:t>
            </a:r>
          </a:p>
          <a:p>
            <a:r>
              <a:rPr lang="en-GB" sz="5600" b="1" dirty="0"/>
              <a:t>3. Jesus</a:t>
            </a:r>
            <a:br>
              <a:rPr lang="en-GB" sz="5600" b="1" dirty="0"/>
            </a:br>
            <a:r>
              <a:rPr lang="en-GB" sz="5600" b="1" dirty="0"/>
              <a:t>What does the way Jesus treated the woman teach us about God's character?</a:t>
            </a:r>
          </a:p>
          <a:p>
            <a:r>
              <a:rPr lang="en-GB" sz="5600" b="1" dirty="0"/>
              <a:t>4. Forgiveness &amp; Love</a:t>
            </a:r>
            <a:br>
              <a:rPr lang="en-GB" sz="5600" b="1" dirty="0"/>
            </a:br>
            <a:r>
              <a:rPr lang="en-GB" sz="5600" b="1" dirty="0"/>
              <a:t>How should understanding God's forgiveness change the way we love Him and other people?</a:t>
            </a:r>
          </a:p>
          <a:p>
            <a:r>
              <a:rPr lang="en-GB" sz="5600" b="1" dirty="0"/>
              <a:t>5. Personal Reflection</a:t>
            </a:r>
            <a:br>
              <a:rPr lang="en-GB" sz="5600" b="1" dirty="0"/>
            </a:br>
            <a:r>
              <a:rPr lang="en-GB" sz="5600" b="1" dirty="0"/>
              <a:t>Who do you identify with most in this story; the woman or Simon? And why?</a:t>
            </a:r>
          </a:p>
          <a:p>
            <a:r>
              <a:rPr lang="en-GB" sz="5600" b="1" dirty="0"/>
              <a:t>6.  Taking It Home</a:t>
            </a:r>
            <a:br>
              <a:rPr lang="en-GB" sz="5600" b="1" dirty="0"/>
            </a:br>
            <a:r>
              <a:rPr lang="en-GB" sz="5600" b="1" dirty="0"/>
              <a:t>What is one practical change you can make this week because of what you have heard today?</a:t>
            </a:r>
          </a:p>
          <a:p>
            <a:endParaRPr lang="en-GB" sz="5600" b="1" dirty="0"/>
          </a:p>
          <a:p>
            <a:r>
              <a:rPr lang="en-GB" sz="5600" b="1" dirty="0"/>
              <a:t>And finally- WHAT AM I BRINGING TO THE FEET OF JESUS TODAY?</a:t>
            </a:r>
            <a:endParaRPr lang="en-US" sz="5600" b="1" dirty="0"/>
          </a:p>
        </p:txBody>
      </p:sp>
    </p:spTree>
    <p:extLst>
      <p:ext uri="{BB962C8B-B14F-4D97-AF65-F5344CB8AC3E}">
        <p14:creationId xmlns:p14="http://schemas.microsoft.com/office/powerpoint/2010/main" val="2651058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C8ABD80-9771-9379-FA0E-FD25A4346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83" y="0"/>
            <a:ext cx="10883152" cy="6795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968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55C6-1E2E-E4BD-2E9F-B3321C22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 anchor="ctr">
            <a:normAutofit/>
          </a:bodyPr>
          <a:lstStyle/>
          <a:p>
            <a:r>
              <a:rPr lang="en-US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C04E6-B771-F1FA-85F4-B7984DE5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5231539" cy="45938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900" b="1" dirty="0"/>
              <a:t>The Encounter- What does an encounter mean?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Two People, Two Responses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Come to Jesus as You Are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The Danger of a Judgemental Heart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Grace Cancels a Debt We Cannot Pay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Forgiven People Love Differently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Go in Peace: Grace Gives You a New Future</a:t>
            </a:r>
          </a:p>
          <a:p>
            <a:pPr>
              <a:lnSpc>
                <a:spcPct val="110000"/>
              </a:lnSpc>
            </a:pPr>
            <a:r>
              <a:rPr lang="en-GB" sz="1900" b="1" dirty="0"/>
              <a:t>Personal Reflection &amp; Discussion for Community Group</a:t>
            </a:r>
            <a:endParaRPr lang="en-US" sz="1900" b="1" dirty="0"/>
          </a:p>
        </p:txBody>
      </p:sp>
      <p:pic>
        <p:nvPicPr>
          <p:cNvPr id="5" name="Video 4" descr="Hands Forming A Heart">
            <a:extLst>
              <a:ext uri="{FF2B5EF4-FFF2-40B4-BE49-F238E27FC236}">
                <a16:creationId xmlns:a16="http://schemas.microsoft.com/office/drawing/2014/main" id="{F65DD6A2-8371-B068-AA23-B2ED70A042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2775" r="27057" b="-1"/>
          <a:stretch>
            <a:fillRect/>
          </a:stretch>
        </p:blipFill>
        <p:spPr>
          <a:xfrm>
            <a:off x="6601914" y="1715532"/>
            <a:ext cx="4097083" cy="4593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652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144A5-0283-F980-85F3-EE51746F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/>
          <a:p>
            <a:r>
              <a:rPr lang="en-US" sz="2700"/>
              <a:t>The Encounter- What does an encounter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85359-5FD3-D5C8-1467-F7082543AA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>
            <a:normAutofit/>
          </a:bodyPr>
          <a:lstStyle/>
          <a:p>
            <a:pPr marL="0" indent="0" rtl="0" fontAlgn="base">
              <a:lnSpc>
                <a:spcPct val="110000"/>
              </a:lnSpc>
              <a:buNone/>
            </a:pPr>
            <a:r>
              <a:rPr lang="en-US" b="0" i="0" u="none" strike="noStrike" dirty="0">
                <a:effectLst/>
              </a:rPr>
              <a:t>An Encounter is to meet someone </a:t>
            </a:r>
            <a:r>
              <a:rPr lang="en-US" b="1" i="0" u="none" strike="noStrike" dirty="0">
                <a:effectLst/>
              </a:rPr>
              <a:t>UNEXPECTEDLY</a:t>
            </a:r>
            <a:r>
              <a:rPr lang="en-US" b="0" i="0" u="none" strike="noStrike" dirty="0">
                <a:effectLst/>
              </a:rPr>
              <a:t> or to be </a:t>
            </a:r>
            <a:r>
              <a:rPr lang="en-US" b="1" i="0" u="none" strike="noStrike" dirty="0">
                <a:effectLst/>
              </a:rPr>
              <a:t>UNEXPECTEDLY</a:t>
            </a:r>
            <a:r>
              <a:rPr lang="en-US" b="0" i="0" u="none" strike="noStrike" dirty="0">
                <a:effectLst/>
              </a:rPr>
              <a:t> faced with or experience something (hostile or difficult).</a:t>
            </a:r>
          </a:p>
          <a:p>
            <a:pPr marL="0" indent="0" rtl="0" fontAlgn="base">
              <a:lnSpc>
                <a:spcPct val="110000"/>
              </a:lnSpc>
              <a:buNone/>
            </a:pPr>
            <a:r>
              <a:rPr lang="en-US" dirty="0"/>
              <a:t>However, with Jesus, this becomes a positive, massive life changing experience.</a:t>
            </a:r>
            <a:endParaRPr lang="en-US" b="0" i="0" dirty="0">
              <a:effectLst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CA488ED-9DEA-D0B9-FAC7-57B7AFCACD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840" r="13839" b="-1"/>
          <a:stretch>
            <a:fillRect/>
          </a:stretch>
        </p:blipFill>
        <p:spPr>
          <a:xfrm>
            <a:off x="4761780" y="10"/>
            <a:ext cx="7430219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345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3C16-D07B-CB2A-935D-FCFA5C6D5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46DC-A6F5-B625-D2E9-73319ACF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 anchor="ctr">
            <a:normAutofit/>
          </a:bodyPr>
          <a:lstStyle/>
          <a:p>
            <a:r>
              <a:rPr lang="en-US"/>
              <a:t>Two People, Two Different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1B584-F762-8317-5A03-94618DABE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5231539" cy="459382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700" b="1"/>
              <a:t>SIMON</a:t>
            </a:r>
            <a:endParaRPr lang="en-GB" sz="1700"/>
          </a:p>
          <a:p>
            <a:pPr lvl="0">
              <a:lnSpc>
                <a:spcPct val="110000"/>
              </a:lnSpc>
            </a:pPr>
            <a:r>
              <a:rPr lang="en-GB" sz="1700"/>
              <a:t>Invited Jesus into his house </a:t>
            </a:r>
          </a:p>
          <a:p>
            <a:pPr lvl="0">
              <a:lnSpc>
                <a:spcPct val="110000"/>
              </a:lnSpc>
            </a:pPr>
            <a:r>
              <a:rPr lang="en-GB" sz="1700"/>
              <a:t>Offered little honour </a:t>
            </a:r>
          </a:p>
          <a:p>
            <a:pPr lvl="0">
              <a:lnSpc>
                <a:spcPct val="110000"/>
              </a:lnSpc>
            </a:pPr>
            <a:r>
              <a:rPr lang="en-GB" sz="1700"/>
              <a:t>Watched and judged </a:t>
            </a:r>
          </a:p>
          <a:p>
            <a:pPr lvl="0">
              <a:lnSpc>
                <a:spcPct val="110000"/>
              </a:lnSpc>
            </a:pPr>
            <a:r>
              <a:rPr lang="en-GB" sz="1700"/>
              <a:t>Questioned Jesus 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700" b="1"/>
          </a:p>
          <a:p>
            <a:pPr marL="0" indent="0">
              <a:lnSpc>
                <a:spcPct val="110000"/>
              </a:lnSpc>
              <a:buNone/>
            </a:pPr>
            <a:r>
              <a:rPr lang="en-GB" sz="1700" b="1"/>
              <a:t>THE WOMAN</a:t>
            </a:r>
            <a:endParaRPr lang="en-GB" sz="1700"/>
          </a:p>
          <a:p>
            <a:pPr lvl="0">
              <a:lnSpc>
                <a:spcPct val="110000"/>
              </a:lnSpc>
            </a:pPr>
            <a:r>
              <a:rPr lang="en-GB" sz="1700"/>
              <a:t>Came knowing her need </a:t>
            </a:r>
          </a:p>
          <a:p>
            <a:pPr lvl="0">
              <a:lnSpc>
                <a:spcPct val="110000"/>
              </a:lnSpc>
            </a:pPr>
            <a:r>
              <a:rPr lang="en-GB" sz="1700"/>
              <a:t>Wept at Jesus' feet </a:t>
            </a:r>
          </a:p>
          <a:p>
            <a:pPr lvl="0">
              <a:lnSpc>
                <a:spcPct val="110000"/>
              </a:lnSpc>
            </a:pPr>
            <a:r>
              <a:rPr lang="en-GB" sz="1700"/>
              <a:t>Gave something precious </a:t>
            </a:r>
          </a:p>
          <a:p>
            <a:pPr lvl="0">
              <a:lnSpc>
                <a:spcPct val="110000"/>
              </a:lnSpc>
            </a:pPr>
            <a:r>
              <a:rPr lang="en-GB" sz="1700"/>
              <a:t>Loved extravagantly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463D5C-44FC-11A7-1DA0-31934210A4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7" r="3830" b="2"/>
          <a:stretch>
            <a:fillRect/>
          </a:stretch>
        </p:blipFill>
        <p:spPr>
          <a:xfrm>
            <a:off x="3938955" y="1515932"/>
            <a:ext cx="8253046" cy="5342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73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214D7-05FA-EBB2-CC15-C902341CE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891F4-90B7-D1B9-4DFE-6F1AD0030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/>
          <a:p>
            <a:r>
              <a:rPr lang="en-GB"/>
              <a:t>Come to Jesus as You Are!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4B4B8-716E-2775-4097-AC707AC6E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500" b="1"/>
              <a:t>She came despite her past; </a:t>
            </a:r>
            <a:r>
              <a:rPr lang="en-GB" sz="1500"/>
              <a:t>she brought it with her-</a:t>
            </a:r>
          </a:p>
          <a:p>
            <a:pPr lvl="0">
              <a:lnSpc>
                <a:spcPct val="110000"/>
              </a:lnSpc>
            </a:pPr>
            <a:r>
              <a:rPr lang="en-GB" sz="1500"/>
              <a:t>Her tears </a:t>
            </a:r>
          </a:p>
          <a:p>
            <a:pPr lvl="0">
              <a:lnSpc>
                <a:spcPct val="110000"/>
              </a:lnSpc>
            </a:pPr>
            <a:r>
              <a:rPr lang="en-GB" sz="1500"/>
              <a:t>Her brokenness </a:t>
            </a:r>
          </a:p>
          <a:p>
            <a:pPr lvl="0">
              <a:lnSpc>
                <a:spcPct val="110000"/>
              </a:lnSpc>
            </a:pPr>
            <a:r>
              <a:rPr lang="en-GB" sz="1500"/>
              <a:t>Her worship </a:t>
            </a:r>
          </a:p>
          <a:p>
            <a:pPr lvl="0">
              <a:lnSpc>
                <a:spcPct val="110000"/>
              </a:lnSpc>
            </a:pPr>
            <a:r>
              <a:rPr lang="en-GB" sz="1500"/>
              <a:t>Her alabaster jar 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500" b="1"/>
          </a:p>
          <a:p>
            <a:pPr marL="0" indent="0">
              <a:lnSpc>
                <a:spcPct val="110000"/>
              </a:lnSpc>
              <a:buNone/>
            </a:pPr>
            <a:r>
              <a:rPr lang="en-GB" sz="1500" b="1"/>
              <a:t>“She stood behind him at his feet weeping…” — Luke 7:38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500" b="1"/>
              <a:t>She stood behind him because she was aware of all she came with, yet it did not stop her.</a:t>
            </a:r>
            <a:endParaRPr lang="en-GB" sz="15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E169D-0CE2-16BA-027E-51EE2B8A5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033" y="0"/>
            <a:ext cx="782096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7777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D1DE4-41AF-1C59-1A51-EAD648365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D929-4AEA-E040-D108-E20DA9399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/>
          <a:p>
            <a:r>
              <a:rPr lang="en-GB"/>
              <a:t>The Danger of a Judgemental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76E28-222E-BF12-A27E-DC022A351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>
            <a:normAutofit/>
          </a:bodyPr>
          <a:lstStyle/>
          <a:p>
            <a:r>
              <a:rPr lang="en-GB" dirty="0"/>
              <a:t>Simon saw- </a:t>
            </a:r>
            <a:r>
              <a:rPr lang="en-GB" b="1" dirty="0"/>
              <a:t>“A sinful woman.”</a:t>
            </a:r>
          </a:p>
          <a:p>
            <a:pPr marL="0" indent="0">
              <a:buNone/>
            </a:pPr>
            <a:r>
              <a:rPr lang="en-GB" dirty="0"/>
              <a:t>while</a:t>
            </a:r>
          </a:p>
          <a:p>
            <a:r>
              <a:rPr lang="en-GB" dirty="0"/>
              <a:t>Jesus saw- </a:t>
            </a:r>
            <a:r>
              <a:rPr lang="en-GB" b="1" dirty="0"/>
              <a:t>A person who needed grace.</a:t>
            </a:r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Be careful when you become more conscious of someone else's sin than your own need for grace.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B61DDD-B37B-E9FB-EEA3-BFDF20F0A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319" y="1271545"/>
            <a:ext cx="6519080" cy="4351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9499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7D4A4-5EE6-93BA-CCF0-19FFC4E02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496F3-AA85-2A3E-8743-DF076A79E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/>
          <a:p>
            <a:r>
              <a:rPr lang="en-GB"/>
              <a:t>Grace Cancels a Debt We Cannot Pay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073F4-D8F0-1DC5-C9F4-D0A76BF7F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200" b="1"/>
              <a:t>TWO DEBTORS-  </a:t>
            </a:r>
            <a:r>
              <a:rPr lang="en-GB" sz="1200"/>
              <a:t>500 denarii | 50 denarii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200" b="1"/>
              <a:t>One problem:</a:t>
            </a:r>
            <a:r>
              <a:rPr lang="en-GB" sz="1200"/>
              <a:t> Neither could pay.</a:t>
            </a:r>
            <a:br>
              <a:rPr lang="en-GB" sz="1200"/>
            </a:br>
            <a:r>
              <a:rPr lang="en-GB" sz="1200" b="1"/>
              <a:t>One solution:</a:t>
            </a:r>
            <a:r>
              <a:rPr lang="en-GB" sz="1200"/>
              <a:t> Both were forgiven.</a:t>
            </a:r>
          </a:p>
          <a:p>
            <a:pPr>
              <a:lnSpc>
                <a:spcPct val="110000"/>
              </a:lnSpc>
            </a:pPr>
            <a:r>
              <a:rPr lang="en-GB" sz="1200" b="1"/>
              <a:t>GRACE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200"/>
              <a:t>The debts were different, but the condition was the same: </a:t>
            </a:r>
            <a:r>
              <a:rPr lang="en-GB" sz="1200" b="1"/>
              <a:t>neither could pay.</a:t>
            </a:r>
            <a:endParaRPr lang="en-GB" sz="1200"/>
          </a:p>
          <a:p>
            <a:pPr marL="0" indent="0">
              <a:lnSpc>
                <a:spcPct val="110000"/>
              </a:lnSpc>
              <a:buNone/>
            </a:pPr>
            <a:endParaRPr lang="en-GB" sz="1200"/>
          </a:p>
          <a:p>
            <a:pPr marL="0" indent="0">
              <a:lnSpc>
                <a:spcPct val="110000"/>
              </a:lnSpc>
              <a:buNone/>
            </a:pPr>
            <a:r>
              <a:rPr lang="en-GB" sz="1200"/>
              <a:t>Our failures may look different; some are public, others hidden but none of us can earn God's forgiveness.</a:t>
            </a:r>
          </a:p>
          <a:p>
            <a:pPr>
              <a:lnSpc>
                <a:spcPct val="110000"/>
              </a:lnSpc>
            </a:pPr>
            <a:r>
              <a:rPr lang="en-GB" sz="1200" b="1"/>
              <a:t>Forgiveness is not earned; it is grace.</a:t>
            </a:r>
          </a:p>
          <a:p>
            <a:pPr>
              <a:lnSpc>
                <a:spcPct val="110000"/>
              </a:lnSpc>
            </a:pPr>
            <a:r>
              <a:rPr lang="en-GB" sz="1200" b="1"/>
              <a:t>At the feet of Jesus, we all come needing grace.</a:t>
            </a:r>
            <a:endParaRPr lang="en-GB" sz="120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27637B-86BF-30EA-AA59-4ED645E99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5134708" y="100484"/>
            <a:ext cx="7057292" cy="6757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2389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08C6D-8483-34B1-DD08-7EB4CC5C6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C1E8A-9137-8D99-7588-1EB67B2A8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/>
          <a:p>
            <a:r>
              <a:rPr lang="en-GB"/>
              <a:t>Forgiven People Love Differently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3EBF-2FE2-CD9D-C86D-1D61AC440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500" b="1"/>
              <a:t>Simon offered/gave: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500" b="1"/>
              <a:t>No water. No kiss. No oil.</a:t>
            </a:r>
            <a:endParaRPr lang="en-GB" sz="1500"/>
          </a:p>
          <a:p>
            <a:pPr>
              <a:lnSpc>
                <a:spcPct val="110000"/>
              </a:lnSpc>
            </a:pPr>
            <a:r>
              <a:rPr lang="en-GB" sz="1500" b="1"/>
              <a:t>She gave Jesus: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500" b="1"/>
              <a:t>Her tears. Her kisses. Her perfume. Her heart.</a:t>
            </a:r>
            <a:endParaRPr lang="en-GB" sz="1500"/>
          </a:p>
          <a:p>
            <a:pPr>
              <a:lnSpc>
                <a:spcPct val="110000"/>
              </a:lnSpc>
            </a:pPr>
            <a:r>
              <a:rPr lang="en-GB" sz="1500"/>
              <a:t>Simon saw her </a:t>
            </a:r>
            <a:r>
              <a:rPr lang="en-GB" sz="1500" b="1"/>
              <a:t>reputation</a:t>
            </a:r>
            <a:r>
              <a:rPr lang="en-GB" sz="1500"/>
              <a:t>.</a:t>
            </a:r>
            <a:br>
              <a:rPr lang="en-GB" sz="1500"/>
            </a:br>
            <a:r>
              <a:rPr lang="en-GB" sz="1500"/>
              <a:t>Jesus saw her </a:t>
            </a:r>
            <a:r>
              <a:rPr lang="en-GB" sz="1500" b="1"/>
              <a:t>repentance</a:t>
            </a:r>
            <a:r>
              <a:rPr lang="en-GB" sz="1500"/>
              <a:t>.</a:t>
            </a:r>
          </a:p>
          <a:p>
            <a:pPr>
              <a:lnSpc>
                <a:spcPct val="110000"/>
              </a:lnSpc>
            </a:pPr>
            <a:r>
              <a:rPr lang="en-GB" sz="1500"/>
              <a:t>Her love did not buy forgiveness; it was her response to </a:t>
            </a:r>
            <a:r>
              <a:rPr lang="en-GB" sz="1500" b="1"/>
              <a:t>grace received</a:t>
            </a:r>
            <a:r>
              <a:rPr lang="en-GB" sz="1500"/>
              <a:t>.</a:t>
            </a:r>
          </a:p>
          <a:p>
            <a:pPr>
              <a:lnSpc>
                <a:spcPct val="110000"/>
              </a:lnSpc>
            </a:pPr>
            <a:r>
              <a:rPr lang="en-GB" sz="1500"/>
              <a:t>When we understand how much we have been forgiven, worship becomes </a:t>
            </a:r>
            <a:r>
              <a:rPr lang="en-GB" sz="1500" b="1"/>
              <a:t>gratitude, not obligation.</a:t>
            </a:r>
            <a:endParaRPr lang="en-GB" sz="15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962D1-4534-F657-F66F-D3C5E3FFD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710" y="0"/>
            <a:ext cx="7680290" cy="6782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0885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4ED4B-5A02-AF27-E7CD-DC85CA24F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97AAD-D897-D8CA-5A1F-209DB59A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800" dirty="0"/>
              <a:t>Go in Peace: Grace Gives You a New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4F008-1E5C-1C53-22D4-274C24B7B7B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>
            <a:normAutofit fontScale="47500" lnSpcReduction="20000"/>
          </a:bodyPr>
          <a:lstStyle/>
          <a:p>
            <a:r>
              <a:rPr lang="en-GB" sz="2200" b="1" dirty="0"/>
              <a:t>Jesus Gets the Final Word- “Your sins are forgiven.” “Your faith has saved you; go in peace.”</a:t>
            </a:r>
            <a:endParaRPr lang="en-GB" sz="2200" dirty="0"/>
          </a:p>
          <a:p>
            <a:r>
              <a:rPr lang="en-GB" sz="2200" b="1" dirty="0"/>
              <a:t>GRACE FORGIVES</a:t>
            </a:r>
            <a:br>
              <a:rPr lang="en-GB" sz="2200" dirty="0"/>
            </a:br>
            <a:r>
              <a:rPr lang="en-GB" sz="2200" b="1" dirty="0"/>
              <a:t>LOVE RESPONDS</a:t>
            </a:r>
            <a:br>
              <a:rPr lang="en-GB" sz="2200" dirty="0"/>
            </a:br>
            <a:r>
              <a:rPr lang="en-GB" sz="2200" b="1" dirty="0"/>
              <a:t>FAITH TRANSFORMS</a:t>
            </a:r>
            <a:br>
              <a:rPr lang="en-GB" sz="2200" dirty="0"/>
            </a:br>
            <a:r>
              <a:rPr lang="en-GB" sz="2200" b="1" dirty="0"/>
              <a:t>JESUS GIVES A NEW BEGINNING</a:t>
            </a:r>
            <a:endParaRPr lang="en-GB" sz="2200" dirty="0"/>
          </a:p>
          <a:p>
            <a:r>
              <a:rPr lang="en-GB" sz="2200" dirty="0"/>
              <a:t>People knew the woman by her </a:t>
            </a:r>
            <a:r>
              <a:rPr lang="en-GB" sz="2200" b="1" dirty="0"/>
              <a:t>past</a:t>
            </a:r>
            <a:r>
              <a:rPr lang="en-GB" sz="2200" dirty="0"/>
              <a:t>. Jesus gave her a </a:t>
            </a:r>
            <a:r>
              <a:rPr lang="en-GB" sz="2200" b="1" dirty="0"/>
              <a:t>future</a:t>
            </a:r>
            <a:r>
              <a:rPr lang="en-GB" sz="2200" dirty="0"/>
              <a:t>.</a:t>
            </a:r>
          </a:p>
          <a:p>
            <a:r>
              <a:rPr lang="en-GB" sz="2200" dirty="0"/>
              <a:t>She entered carrying </a:t>
            </a:r>
            <a:r>
              <a:rPr lang="en-GB" sz="2200" b="1" dirty="0"/>
              <a:t>shame and a reputation</a:t>
            </a:r>
            <a:r>
              <a:rPr lang="en-GB" sz="2200" dirty="0"/>
              <a:t>; she left carrying the </a:t>
            </a:r>
            <a:r>
              <a:rPr lang="en-GB" sz="2200" b="1" dirty="0"/>
              <a:t>words of Jesus</a:t>
            </a:r>
            <a:r>
              <a:rPr lang="en-GB" sz="2200" dirty="0"/>
              <a:t>.</a:t>
            </a:r>
          </a:p>
          <a:p>
            <a:r>
              <a:rPr lang="en-GB" sz="2200" dirty="0"/>
              <a:t>Whether we identify with the woman or with Simon, </a:t>
            </a:r>
            <a:r>
              <a:rPr lang="en-GB" sz="2200" b="1" dirty="0"/>
              <a:t>we all need Jesus.</a:t>
            </a:r>
            <a:endParaRPr lang="en-GB" sz="2200" dirty="0"/>
          </a:p>
          <a:p>
            <a:r>
              <a:rPr lang="en-GB" sz="2200" b="1" dirty="0"/>
              <a:t>Closing Challenge</a:t>
            </a:r>
          </a:p>
          <a:p>
            <a:r>
              <a:rPr lang="en-GB" sz="2200" b="1" dirty="0"/>
              <a:t>What are you bringing to the feet of Jesus today? - </a:t>
            </a:r>
            <a:r>
              <a:rPr lang="en-GB" sz="2200" dirty="0"/>
              <a:t>Your past? Your guilt? Your pride? Your brokenness?</a:t>
            </a:r>
          </a:p>
          <a:p>
            <a:r>
              <a:rPr lang="en-GB" sz="2200" b="1" dirty="0"/>
              <a:t>Bring it to Him.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55FB2C8-2233-2440-C779-80EA59A210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9231" b="19231"/>
          <a:stretch/>
        </p:blipFill>
        <p:spPr>
          <a:prstGeom prst="rect">
            <a:avLst/>
          </a:prstGeom>
          <a:blipFill dpi="0" rotWithShape="1">
            <a:blip r:embed="rId3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428346545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_win32_DN_V3" id="{9F427321-9060-43C1-8B15-4D38A9FA231C}" vid="{F91C65FD-DCCD-4832-9662-5F5E106155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A2E174-8201-44C8-8E86-D532E6482AA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815C017-F059-461C-B5CA-F74FA82919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7CFCFE-9E11-486F-94A1-AD5EF62DE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3243b03-5786-418d-b608-7c568fa994c6}" enabled="0" method="" siteId="{83243b03-5786-418d-b608-7c568fa994c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{42670628-E354-4330-9503-7659FF18ACAC}9db5ba7a-f6a8-423e-8130-f3099013613b-TF6f351658-02aa-4255-a406-604a46294ca9_win32</Template>
  <TotalTime>202</TotalTime>
  <Words>697</Words>
  <Application>Microsoft Office PowerPoint</Application>
  <PresentationFormat>Widescreen</PresentationFormat>
  <Paragraphs>76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Neue Haas Grotesk Text Pro</vt:lpstr>
      <vt:lpstr>Helena</vt:lpstr>
      <vt:lpstr>  Encounters With Jesus:   The Power of Love, Grace and Forgiveness Text: Luke 7:36–50 </vt:lpstr>
      <vt:lpstr>Content</vt:lpstr>
      <vt:lpstr>The Encounter- What does an encounter mean?</vt:lpstr>
      <vt:lpstr>Two People, Two Different Responses</vt:lpstr>
      <vt:lpstr>Come to Jesus as You Are!</vt:lpstr>
      <vt:lpstr>The Danger of a Judgemental Heart</vt:lpstr>
      <vt:lpstr>Grace Cancels a Debt We Cannot Pay</vt:lpstr>
      <vt:lpstr>Forgiven People Love Differently</vt:lpstr>
      <vt:lpstr>Go in Peace: Grace Gives You a New Future</vt:lpstr>
      <vt:lpstr>Personal Reflection &amp; Discussion for Community Group</vt:lpstr>
      <vt:lpstr>PowerPoint Presentation</vt:lpstr>
    </vt:vector>
  </TitlesOfParts>
  <Company>South Essex Colleges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Princess Otigba</dc:creator>
  <cp:lastModifiedBy>Princess Otigba</cp:lastModifiedBy>
  <cp:revision>1</cp:revision>
  <dcterms:created xsi:type="dcterms:W3CDTF">2026-08-21T10:06:58Z</dcterms:created>
  <dcterms:modified xsi:type="dcterms:W3CDTF">2026-08-21T13:29:57Z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